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5" r:id="rId2"/>
    <p:sldId id="256" r:id="rId3"/>
    <p:sldId id="257" r:id="rId4"/>
    <p:sldId id="258" r:id="rId5"/>
    <p:sldId id="259" r:id="rId6"/>
    <p:sldId id="262" r:id="rId7"/>
    <p:sldId id="266" r:id="rId8"/>
    <p:sldId id="260" r:id="rId9"/>
    <p:sldId id="261" r:id="rId10"/>
  </p:sldIdLst>
  <p:sldSz cx="6858000" cy="9144000" type="screen4x3"/>
  <p:notesSz cx="6797675" cy="9926638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8732" autoAdjust="0"/>
  </p:normalViewPr>
  <p:slideViewPr>
    <p:cSldViewPr>
      <p:cViewPr varScale="1">
        <p:scale>
          <a:sx n="45" d="100"/>
          <a:sy n="45" d="100"/>
        </p:scale>
        <p:origin x="2210" y="2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ED0816-57D6-4777-8880-313047005009}" type="datetimeFigureOut">
              <a:rPr lang="da-DK" smtClean="0"/>
              <a:t>11-04-2023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1241425"/>
            <a:ext cx="25114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D848C4-1674-44DE-A89E-151576EC962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06467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D848C4-1674-44DE-A89E-151576EC962B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17396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1282E-28E1-49F1-B101-F75F3C689D99}" type="datetimeFigureOut">
              <a:rPr lang="da-DK" smtClean="0"/>
              <a:t>11-04-2023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78556-1EE0-4605-AE8C-F5DB51108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57489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1282E-28E1-49F1-B101-F75F3C689D99}" type="datetimeFigureOut">
              <a:rPr lang="da-DK" smtClean="0"/>
              <a:t>11-04-2023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78556-1EE0-4605-AE8C-F5DB51108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21738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1282E-28E1-49F1-B101-F75F3C689D99}" type="datetimeFigureOut">
              <a:rPr lang="da-DK" smtClean="0"/>
              <a:t>11-04-2023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78556-1EE0-4605-AE8C-F5DB51108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4397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1282E-28E1-49F1-B101-F75F3C689D99}" type="datetimeFigureOut">
              <a:rPr lang="da-DK" smtClean="0"/>
              <a:t>11-04-2023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78556-1EE0-4605-AE8C-F5DB51108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09043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1282E-28E1-49F1-B101-F75F3C689D99}" type="datetimeFigureOut">
              <a:rPr lang="da-DK" smtClean="0"/>
              <a:t>11-04-2023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78556-1EE0-4605-AE8C-F5DB51108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2379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1282E-28E1-49F1-B101-F75F3C689D99}" type="datetimeFigureOut">
              <a:rPr lang="da-DK" smtClean="0"/>
              <a:t>11-04-2023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78556-1EE0-4605-AE8C-F5DB51108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14258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1282E-28E1-49F1-B101-F75F3C689D99}" type="datetimeFigureOut">
              <a:rPr lang="da-DK" smtClean="0"/>
              <a:t>11-04-2023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78556-1EE0-4605-AE8C-F5DB51108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50837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1282E-28E1-49F1-B101-F75F3C689D99}" type="datetimeFigureOut">
              <a:rPr lang="da-DK" smtClean="0"/>
              <a:t>11-04-2023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78556-1EE0-4605-AE8C-F5DB51108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84890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1282E-28E1-49F1-B101-F75F3C689D99}" type="datetimeFigureOut">
              <a:rPr lang="da-DK" smtClean="0"/>
              <a:t>11-04-2023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78556-1EE0-4605-AE8C-F5DB51108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3972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1282E-28E1-49F1-B101-F75F3C689D99}" type="datetimeFigureOut">
              <a:rPr lang="da-DK" smtClean="0"/>
              <a:t>11-04-2023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78556-1EE0-4605-AE8C-F5DB51108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7991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81282E-28E1-49F1-B101-F75F3C689D99}" type="datetimeFigureOut">
              <a:rPr lang="da-DK" smtClean="0"/>
              <a:t>11-04-2023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E78556-1EE0-4605-AE8C-F5DB51108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6718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81282E-28E1-49F1-B101-F75F3C689D99}" type="datetimeFigureOut">
              <a:rPr lang="da-DK" smtClean="0"/>
              <a:t>11-04-2023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E78556-1EE0-4605-AE8C-F5DB5110871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76402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2">
            <a:extLst>
              <a:ext uri="{FF2B5EF4-FFF2-40B4-BE49-F238E27FC236}">
                <a16:creationId xmlns:a16="http://schemas.microsoft.com/office/drawing/2014/main" id="{B213C9B7-14DC-4C12-B366-7FA50CE3AA21}"/>
              </a:ext>
            </a:extLst>
          </p:cNvPr>
          <p:cNvSpPr txBox="1"/>
          <p:nvPr/>
        </p:nvSpPr>
        <p:spPr>
          <a:xfrm>
            <a:off x="620688" y="107504"/>
            <a:ext cx="5976664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Dagsorden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Valg af dirigent og referent(bestyrelsen foreslår Jeanette Backer som referent)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Bestyrelsens årsberetning v. bestyrelsesformand Jacob Lunding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Skolelederens årsberetning v. Dorte Lindhardt Dahl 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Bestyrelsen og ledelsen forelægger den revideret og godkendte årsrapport til orientering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Bestyrelsen og ledelsen forelægger det vedtagne budget til orientering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Behandling af rettidigt indkomne forslag*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Valg af bestyrelsesmedlemmer til bestyrelsen for valg af minimum 2 suppleanter for 1 år. </a:t>
            </a:r>
            <a:r>
              <a:rPr lang="da-DK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På valg er følgende 3 bestyrelsesmedlemmer for de næste 2 år Jacob Lunding, Henriette Bergh Andreassen, Qasam Nazir Ahmad (suppleant der trådte ind i stedet for Dorthe </a:t>
            </a:r>
            <a:r>
              <a:rPr lang="da-DK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Myndahl</a:t>
            </a:r>
            <a:r>
              <a:rPr lang="da-DK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 </a:t>
            </a:r>
            <a:r>
              <a:rPr lang="da-DK" sz="18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okt</a:t>
            </a:r>
            <a:r>
              <a:rPr lang="da-DK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800100" indent="-342900">
              <a:buFont typeface="+mj-lt"/>
              <a:buAutoNum type="arabicPeriod"/>
              <a:tabLst>
                <a:tab pos="270510" algn="l"/>
              </a:tabLst>
            </a:pP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indent="-342900">
              <a:buFont typeface="+mj-lt"/>
              <a:buAutoNum type="arabicPeriod"/>
              <a:tabLst>
                <a:tab pos="270510" algn="l"/>
              </a:tabLst>
            </a:pP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Valg af minimum 2 suppleanter for 1 år. 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  <a:tabLst>
                <a:tab pos="270510" algn="l"/>
              </a:tabLst>
            </a:pPr>
            <a:r>
              <a:rPr lang="da-DK" sz="1800" b="1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da-DK" sz="1800" b="1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Evt</a:t>
            </a:r>
            <a:endParaRPr lang="da-DK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8036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1115618"/>
            <a:ext cx="5829300" cy="2592287"/>
          </a:xfrm>
        </p:spPr>
        <p:txBody>
          <a:bodyPr/>
          <a:lstStyle/>
          <a:p>
            <a:r>
              <a:rPr lang="da-DK" dirty="0"/>
              <a:t>Formandens beretning 2023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64704" y="4057015"/>
            <a:ext cx="5578946" cy="4590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6744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Bestyrelsen 22/23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Denis Vrzogic</a:t>
            </a:r>
          </a:p>
          <a:p>
            <a:r>
              <a:rPr lang="da-DK" dirty="0"/>
              <a:t>Dorte Myndal Fogtmann(næstformand) indtil oktober 22 derefter Qasam Nazir Ahmad</a:t>
            </a:r>
          </a:p>
          <a:p>
            <a:r>
              <a:rPr lang="da-DK" dirty="0"/>
              <a:t>Henriette Andreasen</a:t>
            </a:r>
          </a:p>
          <a:p>
            <a:r>
              <a:rPr lang="da-DK" dirty="0"/>
              <a:t>Mette  Hørning</a:t>
            </a:r>
          </a:p>
          <a:p>
            <a:r>
              <a:rPr lang="da-DK" dirty="0"/>
              <a:t>Jacob Lunding(Formand)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48864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De gennemgående emner på vores bestyrelsesmøder er:</a:t>
            </a:r>
            <a:br>
              <a:rPr lang="da-DK" dirty="0"/>
            </a:b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da-DK" dirty="0"/>
              <a:t>Skolens økonomi</a:t>
            </a:r>
          </a:p>
          <a:p>
            <a:pPr lvl="0"/>
            <a:r>
              <a:rPr lang="da-DK" dirty="0"/>
              <a:t>Brugerbetaling hvor meget(lejrskoler, skolepenge, pc mm) </a:t>
            </a:r>
          </a:p>
          <a:p>
            <a:pPr lvl="0"/>
            <a:r>
              <a:rPr lang="da-DK" dirty="0"/>
              <a:t>Bankskifte – VPS er skiftet til Nykredit. Medført bedre finansiering.</a:t>
            </a:r>
          </a:p>
          <a:p>
            <a:pPr lvl="0"/>
            <a:r>
              <a:rPr lang="da-DK" dirty="0"/>
              <a:t>Kontaktforældremøde</a:t>
            </a:r>
          </a:p>
          <a:p>
            <a:pPr lvl="0"/>
            <a:r>
              <a:rPr lang="da-DK" dirty="0"/>
              <a:t>Medarbejder trivsel(opsigelser i udskolingen)</a:t>
            </a:r>
          </a:p>
          <a:p>
            <a:pPr lvl="0"/>
            <a:endParaRPr lang="da-DK" dirty="0"/>
          </a:p>
          <a:p>
            <a:pPr lvl="0"/>
            <a:endParaRPr lang="da-DK" dirty="0"/>
          </a:p>
          <a:p>
            <a:pPr lvl="0"/>
            <a:endParaRPr lang="da-DK" dirty="0"/>
          </a:p>
          <a:p>
            <a:pPr lvl="0"/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98858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I år har vi endvidere talt og taget beslutninger om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dirty="0"/>
              <a:t>Kun optag af en klasse pr år. </a:t>
            </a:r>
            <a:r>
              <a:rPr lang="da-DK" dirty="0" err="1"/>
              <a:t>Dvs</a:t>
            </a:r>
            <a:r>
              <a:rPr lang="da-DK" dirty="0"/>
              <a:t> 24 elever.</a:t>
            </a:r>
          </a:p>
          <a:p>
            <a:r>
              <a:rPr lang="da-DK" dirty="0"/>
              <a:t>Forøgelse af beløb hvis man ikke hjælper til på ”arbejdsweekend”</a:t>
            </a:r>
          </a:p>
          <a:p>
            <a:r>
              <a:rPr lang="da-DK" dirty="0"/>
              <a:t>Hvordan tiltrækker vi elever til de klasser hvor der ikke er 24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20094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AD5FAF-64FF-40A1-9EF6-19FFED549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Nøgletal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B073B81-F5B0-472B-8E46-FB29A9CC71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/>
              <a:t>308(301 i 2021) elever pr 		5 .september 2021</a:t>
            </a:r>
          </a:p>
          <a:p>
            <a:r>
              <a:rPr lang="da-DK" dirty="0"/>
              <a:t>Omsætning 25,06 </a:t>
            </a:r>
            <a:r>
              <a:rPr lang="da-DK" dirty="0" err="1"/>
              <a:t>mill</a:t>
            </a:r>
            <a:r>
              <a:rPr lang="da-DK" dirty="0"/>
              <a:t>.</a:t>
            </a:r>
          </a:p>
          <a:p>
            <a:r>
              <a:rPr lang="da-DK" dirty="0"/>
              <a:t>Her af Statstilskud ca. 16,8 </a:t>
            </a:r>
            <a:r>
              <a:rPr lang="da-DK" dirty="0" err="1"/>
              <a:t>mill</a:t>
            </a:r>
            <a:r>
              <a:rPr lang="da-DK" dirty="0"/>
              <a:t>.</a:t>
            </a:r>
          </a:p>
          <a:p>
            <a:r>
              <a:rPr lang="da-DK" dirty="0"/>
              <a:t>Omkostninger ca. 25,5 </a:t>
            </a:r>
            <a:r>
              <a:rPr lang="da-DK" dirty="0" err="1"/>
              <a:t>mill</a:t>
            </a:r>
            <a:r>
              <a:rPr lang="da-DK" dirty="0"/>
              <a:t>.</a:t>
            </a:r>
          </a:p>
          <a:p>
            <a:r>
              <a:rPr lang="da-DK" dirty="0"/>
              <a:t> Egenkapital 1.036.771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97591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9E1EBC-7A5B-A004-A471-62E00B940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/>
              <a:t>2023 </a:t>
            </a:r>
            <a:br>
              <a:rPr lang="da-DK" dirty="0"/>
            </a:br>
            <a:br>
              <a:rPr lang="da-DK" dirty="0"/>
            </a:br>
            <a:r>
              <a:rPr lang="da-DK" dirty="0"/>
              <a:t> 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0696A133-EAAA-7304-E362-15281EBD4454}"/>
              </a:ext>
            </a:extLst>
          </p:cNvPr>
          <p:cNvSpPr txBox="1"/>
          <p:nvPr/>
        </p:nvSpPr>
        <p:spPr>
          <a:xfrm>
            <a:off x="692696" y="3131840"/>
            <a:ext cx="5112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Fokus på økonomi</a:t>
            </a:r>
          </a:p>
          <a:p>
            <a:endParaRPr lang="da-DK" sz="2400" dirty="0"/>
          </a:p>
          <a:p>
            <a:r>
              <a:rPr lang="da-DK" sz="2400" dirty="0"/>
              <a:t>Fokus på børn og personales trivsel</a:t>
            </a: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1E939FE0-A1C4-BF63-A916-B6EFA1C1BD53}"/>
              </a:ext>
            </a:extLst>
          </p:cNvPr>
          <p:cNvSpPr txBox="1"/>
          <p:nvPr/>
        </p:nvSpPr>
        <p:spPr>
          <a:xfrm>
            <a:off x="692696" y="4742828"/>
            <a:ext cx="4824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/>
              <a:t>Samspil mellem personale, elever og forældre</a:t>
            </a:r>
          </a:p>
        </p:txBody>
      </p:sp>
    </p:spTree>
    <p:extLst>
      <p:ext uri="{BB962C8B-B14F-4D97-AF65-F5344CB8AC3E}">
        <p14:creationId xmlns:p14="http://schemas.microsoft.com/office/powerpoint/2010/main" val="11227756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2909672"/>
          </a:xfrm>
        </p:spPr>
        <p:txBody>
          <a:bodyPr/>
          <a:lstStyle/>
          <a:p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42900" y="4860032"/>
            <a:ext cx="6172200" cy="3308186"/>
          </a:xfrm>
        </p:spPr>
        <p:txBody>
          <a:bodyPr>
            <a:normAutofit/>
          </a:bodyPr>
          <a:lstStyle/>
          <a:p>
            <a:r>
              <a:rPr lang="da-DK" dirty="0"/>
              <a:t>Tak til medarbejderne på VPS og ledelsen for den store indsats alle yder.</a:t>
            </a:r>
          </a:p>
          <a:p>
            <a:endParaRPr lang="da-DK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36764" y="481538"/>
            <a:ext cx="6112464" cy="4076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4716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Spørgsmål ?</a:t>
            </a: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56" y="2133600"/>
            <a:ext cx="6034088" cy="603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503581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3690</TotalTime>
  <Words>305</Words>
  <Application>Microsoft Office PowerPoint</Application>
  <PresentationFormat>Skærmshow (4:3)</PresentationFormat>
  <Paragraphs>50</Paragraphs>
  <Slides>9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2" baseType="lpstr">
      <vt:lpstr>Arial</vt:lpstr>
      <vt:lpstr>Calibri</vt:lpstr>
      <vt:lpstr>Kontortema</vt:lpstr>
      <vt:lpstr>PowerPoint-præsentation</vt:lpstr>
      <vt:lpstr>Formandens beretning 2023</vt:lpstr>
      <vt:lpstr>Bestyrelsen 22/23</vt:lpstr>
      <vt:lpstr>De gennemgående emner på vores bestyrelsesmøder er: </vt:lpstr>
      <vt:lpstr>I år har vi endvidere talt og taget beslutninger om</vt:lpstr>
      <vt:lpstr>Nøgletal</vt:lpstr>
      <vt:lpstr>2023    </vt:lpstr>
      <vt:lpstr>PowerPoint-præsentation</vt:lpstr>
      <vt:lpstr>Spørgsmål ?</vt:lpstr>
    </vt:vector>
  </TitlesOfParts>
  <Company>EDC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Formandens beretning 18/19</dc:title>
  <dc:creator>Jacob Lunding</dc:creator>
  <cp:lastModifiedBy>Jette Nord</cp:lastModifiedBy>
  <cp:revision>38</cp:revision>
  <cp:lastPrinted>2022-03-24T13:21:38Z</cp:lastPrinted>
  <dcterms:created xsi:type="dcterms:W3CDTF">2019-04-09T14:07:11Z</dcterms:created>
  <dcterms:modified xsi:type="dcterms:W3CDTF">2023-04-11T15:15:57Z</dcterms:modified>
</cp:coreProperties>
</file>