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62" r:id="rId6"/>
    <p:sldId id="259" r:id="rId7"/>
    <p:sldId id="264" r:id="rId8"/>
    <p:sldId id="260" r:id="rId9"/>
    <p:sldId id="261" r:id="rId10"/>
    <p:sldId id="263" r:id="rId11"/>
  </p:sldIdLst>
  <p:sldSz cx="6858000" cy="9144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32" autoAdjust="0"/>
  </p:normalViewPr>
  <p:slideViewPr>
    <p:cSldViewPr>
      <p:cViewPr varScale="1">
        <p:scale>
          <a:sx n="42" d="100"/>
          <a:sy n="42" d="100"/>
        </p:scale>
        <p:origin x="2274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748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173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439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9043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237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425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083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489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3972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79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71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282E-28E1-49F1-B101-F75F3C689D99}" type="datetimeFigureOut">
              <a:rPr lang="da-DK" smtClean="0"/>
              <a:t>24-03-2022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640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B213C9B7-14DC-4C12-B366-7FA50CE3AA21}"/>
              </a:ext>
            </a:extLst>
          </p:cNvPr>
          <p:cNvSpPr txBox="1"/>
          <p:nvPr/>
        </p:nvSpPr>
        <p:spPr>
          <a:xfrm>
            <a:off x="620688" y="107504"/>
            <a:ext cx="597666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Dagsorden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Valg af dirigent og referent.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Bestyrelsens årsberetning v. bestyrelsesformand Jacob Lunding.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Skolelederens årsberetning v. Dorte Lindhardt Dahl.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 og ledelsen forelægger den reviderede og godkendte årsrapport til orientering.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 og ledelsen forelægger det vedtagne budget til orientering.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Behandling af rettidigt indkomne forslag.(forslag modtaget senest 10/3)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Valg af bestyrelsesmedlemmer til bestyrelsen for VPS for de næste 2 år.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Følgende 2 bestyrelsesmedlemmer er på valg: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Dennis Vrzogic er på valg og ønsker genvalg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Esben Hegstrup er på valg.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Valg af min. 2 suppleanter for 1 år. 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Evt.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803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1115618"/>
            <a:ext cx="5829300" cy="2592287"/>
          </a:xfrm>
        </p:spPr>
        <p:txBody>
          <a:bodyPr/>
          <a:lstStyle/>
          <a:p>
            <a:r>
              <a:rPr lang="da-DK" dirty="0"/>
              <a:t>Formandens beretning 2022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4704" y="4057015"/>
            <a:ext cx="5578946" cy="459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744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Bestyrelsen 21/22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Denis Vrzogic</a:t>
            </a:r>
          </a:p>
          <a:p>
            <a:r>
              <a:rPr lang="da-DK" dirty="0"/>
              <a:t>Dorte Myndal Fogtmann(næstformand) </a:t>
            </a:r>
          </a:p>
          <a:p>
            <a:r>
              <a:rPr lang="da-DK" dirty="0"/>
              <a:t>Jesper Ahrenfeldt/Henriette Andreasen</a:t>
            </a:r>
          </a:p>
          <a:p>
            <a:r>
              <a:rPr lang="da-DK" dirty="0"/>
              <a:t>Esben Hegstrup </a:t>
            </a:r>
          </a:p>
          <a:p>
            <a:r>
              <a:rPr lang="da-DK" dirty="0"/>
              <a:t>Jacob Lunding(Formand)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886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De gennemgående emner på vores bestyrelsesmøder er: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da-DK" dirty="0"/>
              <a:t>Skolens økonomi</a:t>
            </a:r>
          </a:p>
          <a:p>
            <a:pPr lvl="0"/>
            <a:r>
              <a:rPr lang="da-DK" b="1" dirty="0"/>
              <a:t>Covid 19 der var stadig flere nedlukninger i 2021</a:t>
            </a:r>
          </a:p>
          <a:p>
            <a:pPr lvl="0"/>
            <a:r>
              <a:rPr lang="da-DK" dirty="0"/>
              <a:t>Trivsel, elever, personale, arbejdsmiljø</a:t>
            </a:r>
          </a:p>
          <a:p>
            <a:pPr lvl="0"/>
            <a:r>
              <a:rPr lang="da-DK" dirty="0"/>
              <a:t>Depositum pr. familie fastholdt til 5.000 </a:t>
            </a:r>
            <a:r>
              <a:rPr lang="da-DK" dirty="0" err="1"/>
              <a:t>kr</a:t>
            </a:r>
            <a:endParaRPr lang="da-DK" dirty="0"/>
          </a:p>
          <a:p>
            <a:pPr lvl="0"/>
            <a:r>
              <a:rPr lang="da-DK" dirty="0"/>
              <a:t>Skolens fysiske rammer, hvad skal prioriteres . </a:t>
            </a:r>
          </a:p>
          <a:p>
            <a:pPr lvl="0"/>
            <a:r>
              <a:rPr lang="da-DK" dirty="0"/>
              <a:t>Drøftelser om skolens fremtid</a:t>
            </a:r>
          </a:p>
          <a:p>
            <a:pPr lvl="0"/>
            <a:r>
              <a:rPr lang="da-DK" dirty="0"/>
              <a:t>Boldbanen efter hærværk</a:t>
            </a:r>
          </a:p>
          <a:p>
            <a:pPr lvl="0"/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885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D5FAF-64FF-40A1-9EF6-19FFED549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Nøgletal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073B81-F5B0-472B-8E46-FB29A9CC7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301(289 i 2020) elever pr 		5 .september 2021</a:t>
            </a:r>
          </a:p>
          <a:p>
            <a:r>
              <a:rPr lang="da-DK" dirty="0"/>
              <a:t>Omsætning 23,66 </a:t>
            </a:r>
            <a:r>
              <a:rPr lang="da-DK" dirty="0" err="1"/>
              <a:t>mill</a:t>
            </a:r>
            <a:r>
              <a:rPr lang="da-DK" dirty="0"/>
              <a:t>.</a:t>
            </a:r>
          </a:p>
          <a:p>
            <a:r>
              <a:rPr lang="da-DK" dirty="0"/>
              <a:t>Her af Statstilskud ca. 16,2 </a:t>
            </a:r>
            <a:r>
              <a:rPr lang="da-DK" dirty="0" err="1"/>
              <a:t>mill</a:t>
            </a:r>
            <a:r>
              <a:rPr lang="da-DK" dirty="0"/>
              <a:t>.</a:t>
            </a:r>
          </a:p>
          <a:p>
            <a:r>
              <a:rPr lang="da-DK" dirty="0"/>
              <a:t>Omkostninger ca. 23 </a:t>
            </a:r>
            <a:r>
              <a:rPr lang="da-DK" dirty="0" err="1"/>
              <a:t>mill</a:t>
            </a:r>
            <a:r>
              <a:rPr lang="da-DK" dirty="0"/>
              <a:t>.</a:t>
            </a:r>
          </a:p>
          <a:p>
            <a:r>
              <a:rPr lang="da-DK" dirty="0"/>
              <a:t> Egenkapital vokset fra 986.000-1.603.000 fra 2020 -2021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7591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år har vi endvidere talt og taget beslutninger om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Udbygning laves mindre og der arbejdes på et projekt med lavere omkostninger for skolen.</a:t>
            </a:r>
          </a:p>
          <a:p>
            <a:r>
              <a:rPr lang="da-DK" dirty="0"/>
              <a:t>Pavilloner opsættes så de er klar maj 2022 </a:t>
            </a:r>
          </a:p>
          <a:p>
            <a:r>
              <a:rPr lang="da-DK" dirty="0"/>
              <a:t>Skolens ”fremtid” antal af optag af elever. Blev først endelig besluttet i 2022 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0094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A43D68-9062-42B8-AD17-AE227B6D2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fra </a:t>
            </a:r>
            <a:r>
              <a:rPr lang="da-DK" dirty="0" err="1"/>
              <a:t>Sct</a:t>
            </a:r>
            <a:r>
              <a:rPr lang="da-DK" dirty="0"/>
              <a:t> Annæ i Valby</a:t>
            </a:r>
          </a:p>
        </p:txBody>
      </p:sp>
      <p:pic>
        <p:nvPicPr>
          <p:cNvPr id="5" name="Pladsholder til indhold 4" descr="Et billede, der indeholder indendørs, gulv, loft, værelse&#10;&#10;Automatisk genereret beskrivelse">
            <a:extLst>
              <a:ext uri="{FF2B5EF4-FFF2-40B4-BE49-F238E27FC236}">
                <a16:creationId xmlns:a16="http://schemas.microsoft.com/office/drawing/2014/main" id="{90934965-B646-4AA9-8046-D71870C06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0184"/>
            <a:ext cx="6858000" cy="3617920"/>
          </a:xfrm>
        </p:spPr>
      </p:pic>
      <p:pic>
        <p:nvPicPr>
          <p:cNvPr id="9" name="Billede 8" descr="Et billede, der indeholder himmel, udendørs, jord&#10;&#10;Automatisk genereret beskrivelse">
            <a:extLst>
              <a:ext uri="{FF2B5EF4-FFF2-40B4-BE49-F238E27FC236}">
                <a16:creationId xmlns:a16="http://schemas.microsoft.com/office/drawing/2014/main" id="{4640FE56-BE61-48DB-9328-F48354F20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8104"/>
            <a:ext cx="6858000" cy="363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53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290967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42900" y="4860032"/>
            <a:ext cx="6172200" cy="3308186"/>
          </a:xfrm>
        </p:spPr>
        <p:txBody>
          <a:bodyPr>
            <a:normAutofit/>
          </a:bodyPr>
          <a:lstStyle/>
          <a:p>
            <a:r>
              <a:rPr lang="da-DK" dirty="0"/>
              <a:t>Tak til </a:t>
            </a:r>
            <a:r>
              <a:rPr lang="da-DK" dirty="0" err="1"/>
              <a:t>medarbejderene</a:t>
            </a:r>
            <a:r>
              <a:rPr lang="da-DK" dirty="0"/>
              <a:t> på VPS og ledelsen for den store indsats alle yder især i endnu et vanskeligt Covid-19 skoleår </a:t>
            </a:r>
          </a:p>
          <a:p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2656" y="481538"/>
            <a:ext cx="6120680" cy="4076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716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 ?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56" y="2133600"/>
            <a:ext cx="6034088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50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CA41AD40-4B18-4F75-8749-1221F953C067}"/>
              </a:ext>
            </a:extLst>
          </p:cNvPr>
          <p:cNvSpPr txBox="1"/>
          <p:nvPr/>
        </p:nvSpPr>
        <p:spPr>
          <a:xfrm>
            <a:off x="368660" y="-3780928"/>
            <a:ext cx="6120679" cy="10679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a-DK" sz="2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da-DK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algn="ctr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Indkaldelse til ordinær generalforsamling for Vinderød Privatskole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torsdag d. 24. marts 2022 </a:t>
            </a:r>
            <a:r>
              <a:rPr lang="da-DK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</a:t>
            </a: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17.30 – ca. 18.45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Afholdes i Dansk faglokalet i udskolingsbygningen på Vinderød Privatskole, Helsingevej 57. 3300 Frederiksværk.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270510" algn="l"/>
              </a:tabLst>
            </a:pPr>
            <a:r>
              <a:rPr lang="da-DK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tabLst>
                <a:tab pos="270510" algn="l"/>
              </a:tabLst>
            </a:pPr>
            <a:r>
              <a:rPr lang="da-DK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tabLst>
                <a:tab pos="270510" algn="l"/>
              </a:tabLst>
            </a:pPr>
            <a:r>
              <a:rPr lang="da-DK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tabLst>
                <a:tab pos="270510" algn="l"/>
              </a:tabLst>
            </a:pPr>
            <a:r>
              <a:rPr lang="da-DK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tabLst>
                <a:tab pos="270510" algn="l"/>
              </a:tabLst>
            </a:pPr>
            <a:r>
              <a:rPr lang="da-DK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Dagsorden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Valg af dirigent og referent.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Bestyrelsens årsberetning v. bestyrelsesformand Jacob Lunding.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Skolelederens årsberetning v. Dorte Lindhardt Dahl.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 og ledelsen forelægger den reviderede og godkendte årsrapport til orientering.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 og ledelsen forelægger det vedtagne budget til orientering.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Behandling af rettidigt indkomne forslag.(forslag modtaget senest 10/3)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Valg af bestyrelsesmedlemmer til bestyrelsen for VPS for de næste 2 år.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Følgende 2 bestyrelsesmedlemmer er på valg: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Dennis Vrzogic er på valg og ønsker genvalg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Esben Hegstrup er på valg.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Valg af min. 2 suppleanter for 1 år. 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Evt.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0125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449</Words>
  <Application>Microsoft Office PowerPoint</Application>
  <PresentationFormat>Skærmshow (4:3)</PresentationFormat>
  <Paragraphs>74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Calibri</vt:lpstr>
      <vt:lpstr>Kontortema</vt:lpstr>
      <vt:lpstr>PowerPoint-præsentation</vt:lpstr>
      <vt:lpstr>Formandens beretning 2022</vt:lpstr>
      <vt:lpstr>Bestyrelsen 21/22</vt:lpstr>
      <vt:lpstr>De gennemgående emner på vores bestyrelsesmøder er: </vt:lpstr>
      <vt:lpstr>Nøgletal</vt:lpstr>
      <vt:lpstr>I år har vi endvidere talt og taget beslutninger om</vt:lpstr>
      <vt:lpstr>Eksempel fra Sct Annæ i Valby</vt:lpstr>
      <vt:lpstr>PowerPoint-præsentation</vt:lpstr>
      <vt:lpstr>Spørgsmål ?</vt:lpstr>
      <vt:lpstr>PowerPoint-præsentation</vt:lpstr>
    </vt:vector>
  </TitlesOfParts>
  <Company>EDC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Formandens beretning 18/19</dc:title>
  <dc:creator>Jacob Lunding</dc:creator>
  <cp:lastModifiedBy>Jacob Lunding</cp:lastModifiedBy>
  <cp:revision>35</cp:revision>
  <cp:lastPrinted>2022-03-24T13:21:38Z</cp:lastPrinted>
  <dcterms:created xsi:type="dcterms:W3CDTF">2019-04-09T14:07:11Z</dcterms:created>
  <dcterms:modified xsi:type="dcterms:W3CDTF">2022-03-24T15:07:18Z</dcterms:modified>
</cp:coreProperties>
</file>